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2" r:id="rId4"/>
    <p:sldId id="257" r:id="rId5"/>
    <p:sldId id="258" r:id="rId6"/>
    <p:sldId id="259" r:id="rId7"/>
    <p:sldId id="273" r:id="rId8"/>
    <p:sldId id="272" r:id="rId9"/>
    <p:sldId id="260" r:id="rId10"/>
    <p:sldId id="261" r:id="rId11"/>
    <p:sldId id="280" r:id="rId12"/>
    <p:sldId id="275" r:id="rId13"/>
    <p:sldId id="277" r:id="rId14"/>
    <p:sldId id="286" r:id="rId15"/>
    <p:sldId id="269" r:id="rId16"/>
    <p:sldId id="285" r:id="rId17"/>
    <p:sldId id="279" r:id="rId18"/>
    <p:sldId id="262" r:id="rId19"/>
    <p:sldId id="267" r:id="rId20"/>
    <p:sldId id="264"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56EE4-D177-451A-B3D0-9382F9261261}" v="6" dt="2022-12-06T21:26:40.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i Hansen" userId="bcafb5cc-c472-48e4-901a-b2958ad60e60" providerId="ADAL" clId="{A7F56EE4-D177-451A-B3D0-9382F9261261}"/>
    <pc:docChg chg="custSel delSld modSld">
      <pc:chgData name="Carli Hansen" userId="bcafb5cc-c472-48e4-901a-b2958ad60e60" providerId="ADAL" clId="{A7F56EE4-D177-451A-B3D0-9382F9261261}" dt="2022-12-06T21:27:16.394" v="190" actId="2696"/>
      <pc:docMkLst>
        <pc:docMk/>
      </pc:docMkLst>
      <pc:sldChg chg="modSp mod">
        <pc:chgData name="Carli Hansen" userId="bcafb5cc-c472-48e4-901a-b2958ad60e60" providerId="ADAL" clId="{A7F56EE4-D177-451A-B3D0-9382F9261261}" dt="2022-12-06T20:02:16.423" v="21" actId="20577"/>
        <pc:sldMkLst>
          <pc:docMk/>
          <pc:sldMk cId="276142999" sldId="256"/>
        </pc:sldMkLst>
        <pc:spChg chg="mod">
          <ac:chgData name="Carli Hansen" userId="bcafb5cc-c472-48e4-901a-b2958ad60e60" providerId="ADAL" clId="{A7F56EE4-D177-451A-B3D0-9382F9261261}" dt="2022-12-06T20:02:10.753" v="1" actId="20577"/>
          <ac:spMkLst>
            <pc:docMk/>
            <pc:sldMk cId="276142999" sldId="256"/>
            <ac:spMk id="2" creationId="{00000000-0000-0000-0000-000000000000}"/>
          </ac:spMkLst>
        </pc:spChg>
        <pc:spChg chg="mod">
          <ac:chgData name="Carli Hansen" userId="bcafb5cc-c472-48e4-901a-b2958ad60e60" providerId="ADAL" clId="{A7F56EE4-D177-451A-B3D0-9382F9261261}" dt="2022-12-06T20:02:16.423" v="21" actId="20577"/>
          <ac:spMkLst>
            <pc:docMk/>
            <pc:sldMk cId="276142999" sldId="256"/>
            <ac:spMk id="3" creationId="{00000000-0000-0000-0000-000000000000}"/>
          </ac:spMkLst>
        </pc:spChg>
      </pc:sldChg>
      <pc:sldChg chg="modSp mod">
        <pc:chgData name="Carli Hansen" userId="bcafb5cc-c472-48e4-901a-b2958ad60e60" providerId="ADAL" clId="{A7F56EE4-D177-451A-B3D0-9382F9261261}" dt="2022-12-06T20:03:53.401" v="44" actId="20577"/>
        <pc:sldMkLst>
          <pc:docMk/>
          <pc:sldMk cId="3343585809" sldId="257"/>
        </pc:sldMkLst>
        <pc:spChg chg="mod">
          <ac:chgData name="Carli Hansen" userId="bcafb5cc-c472-48e4-901a-b2958ad60e60" providerId="ADAL" clId="{A7F56EE4-D177-451A-B3D0-9382F9261261}" dt="2022-12-06T20:03:53.401" v="44" actId="20577"/>
          <ac:spMkLst>
            <pc:docMk/>
            <pc:sldMk cId="3343585809" sldId="257"/>
            <ac:spMk id="2" creationId="{00000000-0000-0000-0000-000000000000}"/>
          </ac:spMkLst>
        </pc:spChg>
      </pc:sldChg>
      <pc:sldChg chg="modSp mod">
        <pc:chgData name="Carli Hansen" userId="bcafb5cc-c472-48e4-901a-b2958ad60e60" providerId="ADAL" clId="{A7F56EE4-D177-451A-B3D0-9382F9261261}" dt="2022-12-06T21:16:21.926" v="45" actId="15"/>
        <pc:sldMkLst>
          <pc:docMk/>
          <pc:sldMk cId="2579227019" sldId="258"/>
        </pc:sldMkLst>
        <pc:spChg chg="mod">
          <ac:chgData name="Carli Hansen" userId="bcafb5cc-c472-48e4-901a-b2958ad60e60" providerId="ADAL" clId="{A7F56EE4-D177-451A-B3D0-9382F9261261}" dt="2022-12-06T21:16:21.926" v="45" actId="15"/>
          <ac:spMkLst>
            <pc:docMk/>
            <pc:sldMk cId="2579227019" sldId="258"/>
            <ac:spMk id="3" creationId="{00000000-0000-0000-0000-000000000000}"/>
          </ac:spMkLst>
        </pc:spChg>
      </pc:sldChg>
      <pc:sldChg chg="modSp mod">
        <pc:chgData name="Carli Hansen" userId="bcafb5cc-c472-48e4-901a-b2958ad60e60" providerId="ADAL" clId="{A7F56EE4-D177-451A-B3D0-9382F9261261}" dt="2022-12-06T21:17:00.487" v="58" actId="20577"/>
        <pc:sldMkLst>
          <pc:docMk/>
          <pc:sldMk cId="2420044067" sldId="259"/>
        </pc:sldMkLst>
        <pc:spChg chg="mod">
          <ac:chgData name="Carli Hansen" userId="bcafb5cc-c472-48e4-901a-b2958ad60e60" providerId="ADAL" clId="{A7F56EE4-D177-451A-B3D0-9382F9261261}" dt="2022-12-06T21:17:00.487" v="58" actId="20577"/>
          <ac:spMkLst>
            <pc:docMk/>
            <pc:sldMk cId="2420044067" sldId="259"/>
            <ac:spMk id="3" creationId="{00000000-0000-0000-0000-000000000000}"/>
          </ac:spMkLst>
        </pc:spChg>
      </pc:sldChg>
      <pc:sldChg chg="modSp mod">
        <pc:chgData name="Carli Hansen" userId="bcafb5cc-c472-48e4-901a-b2958ad60e60" providerId="ADAL" clId="{A7F56EE4-D177-451A-B3D0-9382F9261261}" dt="2022-12-06T21:19:08.626" v="73" actId="20577"/>
        <pc:sldMkLst>
          <pc:docMk/>
          <pc:sldMk cId="1178570348" sldId="260"/>
        </pc:sldMkLst>
        <pc:spChg chg="mod">
          <ac:chgData name="Carli Hansen" userId="bcafb5cc-c472-48e4-901a-b2958ad60e60" providerId="ADAL" clId="{A7F56EE4-D177-451A-B3D0-9382F9261261}" dt="2022-12-06T21:19:08.626" v="73" actId="20577"/>
          <ac:spMkLst>
            <pc:docMk/>
            <pc:sldMk cId="1178570348" sldId="260"/>
            <ac:spMk id="2" creationId="{00000000-0000-0000-0000-000000000000}"/>
          </ac:spMkLst>
        </pc:spChg>
      </pc:sldChg>
      <pc:sldChg chg="modSp mod">
        <pc:chgData name="Carli Hansen" userId="bcafb5cc-c472-48e4-901a-b2958ad60e60" providerId="ADAL" clId="{A7F56EE4-D177-451A-B3D0-9382F9261261}" dt="2022-12-06T21:19:39.740" v="82" actId="20577"/>
        <pc:sldMkLst>
          <pc:docMk/>
          <pc:sldMk cId="351109303" sldId="261"/>
        </pc:sldMkLst>
        <pc:spChg chg="mod">
          <ac:chgData name="Carli Hansen" userId="bcafb5cc-c472-48e4-901a-b2958ad60e60" providerId="ADAL" clId="{A7F56EE4-D177-451A-B3D0-9382F9261261}" dt="2022-12-06T21:19:16.663" v="79" actId="5793"/>
          <ac:spMkLst>
            <pc:docMk/>
            <pc:sldMk cId="351109303" sldId="261"/>
            <ac:spMk id="2" creationId="{00000000-0000-0000-0000-000000000000}"/>
          </ac:spMkLst>
        </pc:spChg>
        <pc:spChg chg="mod">
          <ac:chgData name="Carli Hansen" userId="bcafb5cc-c472-48e4-901a-b2958ad60e60" providerId="ADAL" clId="{A7F56EE4-D177-451A-B3D0-9382F9261261}" dt="2022-12-06T21:19:39.740" v="82" actId="20577"/>
          <ac:spMkLst>
            <pc:docMk/>
            <pc:sldMk cId="351109303" sldId="261"/>
            <ac:spMk id="3" creationId="{00000000-0000-0000-0000-000000000000}"/>
          </ac:spMkLst>
        </pc:spChg>
      </pc:sldChg>
      <pc:sldChg chg="modSp mod">
        <pc:chgData name="Carli Hansen" userId="bcafb5cc-c472-48e4-901a-b2958ad60e60" providerId="ADAL" clId="{A7F56EE4-D177-451A-B3D0-9382F9261261}" dt="2022-12-06T21:24:16.408" v="166" actId="15"/>
        <pc:sldMkLst>
          <pc:docMk/>
          <pc:sldMk cId="3165874579" sldId="262"/>
        </pc:sldMkLst>
        <pc:spChg chg="mod">
          <ac:chgData name="Carli Hansen" userId="bcafb5cc-c472-48e4-901a-b2958ad60e60" providerId="ADAL" clId="{A7F56EE4-D177-451A-B3D0-9382F9261261}" dt="2022-12-06T21:24:16.408" v="166" actId="15"/>
          <ac:spMkLst>
            <pc:docMk/>
            <pc:sldMk cId="3165874579" sldId="262"/>
            <ac:spMk id="3" creationId="{00000000-0000-0000-0000-000000000000}"/>
          </ac:spMkLst>
        </pc:spChg>
      </pc:sldChg>
      <pc:sldChg chg="modSp mod">
        <pc:chgData name="Carli Hansen" userId="bcafb5cc-c472-48e4-901a-b2958ad60e60" providerId="ADAL" clId="{A7F56EE4-D177-451A-B3D0-9382F9261261}" dt="2022-12-06T21:26:56.787" v="189" actId="15"/>
        <pc:sldMkLst>
          <pc:docMk/>
          <pc:sldMk cId="241350635" sldId="264"/>
        </pc:sldMkLst>
        <pc:spChg chg="mod">
          <ac:chgData name="Carli Hansen" userId="bcafb5cc-c472-48e4-901a-b2958ad60e60" providerId="ADAL" clId="{A7F56EE4-D177-451A-B3D0-9382F9261261}" dt="2022-12-06T21:26:56.787" v="189" actId="15"/>
          <ac:spMkLst>
            <pc:docMk/>
            <pc:sldMk cId="241350635" sldId="264"/>
            <ac:spMk id="6" creationId="{00000000-0000-0000-0000-000000000000}"/>
          </ac:spMkLst>
        </pc:spChg>
      </pc:sldChg>
      <pc:sldChg chg="modSp mod">
        <pc:chgData name="Carli Hansen" userId="bcafb5cc-c472-48e4-901a-b2958ad60e60" providerId="ADAL" clId="{A7F56EE4-D177-451A-B3D0-9382F9261261}" dt="2022-12-06T21:26:40.320" v="186" actId="1076"/>
        <pc:sldMkLst>
          <pc:docMk/>
          <pc:sldMk cId="3781123089" sldId="267"/>
        </pc:sldMkLst>
        <pc:spChg chg="mod">
          <ac:chgData name="Carli Hansen" userId="bcafb5cc-c472-48e4-901a-b2958ad60e60" providerId="ADAL" clId="{A7F56EE4-D177-451A-B3D0-9382F9261261}" dt="2022-12-06T21:25:35.878" v="176" actId="113"/>
          <ac:spMkLst>
            <pc:docMk/>
            <pc:sldMk cId="3781123089" sldId="267"/>
            <ac:spMk id="5" creationId="{00000000-0000-0000-0000-000000000000}"/>
          </ac:spMkLst>
        </pc:spChg>
        <pc:spChg chg="mod">
          <ac:chgData name="Carli Hansen" userId="bcafb5cc-c472-48e4-901a-b2958ad60e60" providerId="ADAL" clId="{A7F56EE4-D177-451A-B3D0-9382F9261261}" dt="2022-12-06T21:25:37.028" v="177" actId="113"/>
          <ac:spMkLst>
            <pc:docMk/>
            <pc:sldMk cId="3781123089" sldId="267"/>
            <ac:spMk id="7" creationId="{00000000-0000-0000-0000-000000000000}"/>
          </ac:spMkLst>
        </pc:spChg>
        <pc:picChg chg="mod">
          <ac:chgData name="Carli Hansen" userId="bcafb5cc-c472-48e4-901a-b2958ad60e60" providerId="ADAL" clId="{A7F56EE4-D177-451A-B3D0-9382F9261261}" dt="2022-12-06T21:25:40.897" v="178" actId="1076"/>
          <ac:picMkLst>
            <pc:docMk/>
            <pc:sldMk cId="3781123089" sldId="267"/>
            <ac:picMk id="9" creationId="{00000000-0000-0000-0000-000000000000}"/>
          </ac:picMkLst>
        </pc:picChg>
        <pc:picChg chg="mod">
          <ac:chgData name="Carli Hansen" userId="bcafb5cc-c472-48e4-901a-b2958ad60e60" providerId="ADAL" clId="{A7F56EE4-D177-451A-B3D0-9382F9261261}" dt="2022-12-06T21:26:25.022" v="185" actId="1076"/>
          <ac:picMkLst>
            <pc:docMk/>
            <pc:sldMk cId="3781123089" sldId="267"/>
            <ac:picMk id="10" creationId="{00000000-0000-0000-0000-000000000000}"/>
          </ac:picMkLst>
        </pc:picChg>
        <pc:picChg chg="mod">
          <ac:chgData name="Carli Hansen" userId="bcafb5cc-c472-48e4-901a-b2958ad60e60" providerId="ADAL" clId="{A7F56EE4-D177-451A-B3D0-9382F9261261}" dt="2022-12-06T21:26:40.320" v="186" actId="1076"/>
          <ac:picMkLst>
            <pc:docMk/>
            <pc:sldMk cId="3781123089" sldId="267"/>
            <ac:picMk id="1026" creationId="{00000000-0000-0000-0000-000000000000}"/>
          </ac:picMkLst>
        </pc:picChg>
      </pc:sldChg>
      <pc:sldChg chg="modSp mod">
        <pc:chgData name="Carli Hansen" userId="bcafb5cc-c472-48e4-901a-b2958ad60e60" providerId="ADAL" clId="{A7F56EE4-D177-451A-B3D0-9382F9261261}" dt="2022-12-06T21:23:00.519" v="148" actId="20577"/>
        <pc:sldMkLst>
          <pc:docMk/>
          <pc:sldMk cId="3047772159" sldId="269"/>
        </pc:sldMkLst>
        <pc:spChg chg="mod">
          <ac:chgData name="Carli Hansen" userId="bcafb5cc-c472-48e4-901a-b2958ad60e60" providerId="ADAL" clId="{A7F56EE4-D177-451A-B3D0-9382F9261261}" dt="2022-12-06T21:22:35.874" v="133" actId="5793"/>
          <ac:spMkLst>
            <pc:docMk/>
            <pc:sldMk cId="3047772159" sldId="269"/>
            <ac:spMk id="2" creationId="{00000000-0000-0000-0000-000000000000}"/>
          </ac:spMkLst>
        </pc:spChg>
        <pc:spChg chg="mod">
          <ac:chgData name="Carli Hansen" userId="bcafb5cc-c472-48e4-901a-b2958ad60e60" providerId="ADAL" clId="{A7F56EE4-D177-451A-B3D0-9382F9261261}" dt="2022-12-06T21:23:00.519" v="148" actId="20577"/>
          <ac:spMkLst>
            <pc:docMk/>
            <pc:sldMk cId="3047772159" sldId="269"/>
            <ac:spMk id="3" creationId="{00000000-0000-0000-0000-000000000000}"/>
          </ac:spMkLst>
        </pc:spChg>
      </pc:sldChg>
      <pc:sldChg chg="addSp delSp modSp mod">
        <pc:chgData name="Carli Hansen" userId="bcafb5cc-c472-48e4-901a-b2958ad60e60" providerId="ADAL" clId="{A7F56EE4-D177-451A-B3D0-9382F9261261}" dt="2022-12-06T21:19:01.740" v="71" actId="1076"/>
        <pc:sldMkLst>
          <pc:docMk/>
          <pc:sldMk cId="4030949049" sldId="272"/>
        </pc:sldMkLst>
        <pc:spChg chg="add del mod">
          <ac:chgData name="Carli Hansen" userId="bcafb5cc-c472-48e4-901a-b2958ad60e60" providerId="ADAL" clId="{A7F56EE4-D177-451A-B3D0-9382F9261261}" dt="2022-12-06T21:18:54.425" v="70" actId="478"/>
          <ac:spMkLst>
            <pc:docMk/>
            <pc:sldMk cId="4030949049" sldId="272"/>
            <ac:spMk id="7" creationId="{B018B0B2-0B93-122D-5F04-8AE74ACBD7EA}"/>
          </ac:spMkLst>
        </pc:spChg>
        <pc:picChg chg="del mod">
          <ac:chgData name="Carli Hansen" userId="bcafb5cc-c472-48e4-901a-b2958ad60e60" providerId="ADAL" clId="{A7F56EE4-D177-451A-B3D0-9382F9261261}" dt="2022-12-06T21:18:46.936" v="68" actId="478"/>
          <ac:picMkLst>
            <pc:docMk/>
            <pc:sldMk cId="4030949049" sldId="272"/>
            <ac:picMk id="4" creationId="{00000000-0000-0000-0000-000000000000}"/>
          </ac:picMkLst>
        </pc:picChg>
        <pc:picChg chg="add mod">
          <ac:chgData name="Carli Hansen" userId="bcafb5cc-c472-48e4-901a-b2958ad60e60" providerId="ADAL" clId="{A7F56EE4-D177-451A-B3D0-9382F9261261}" dt="2022-12-06T21:19:01.740" v="71" actId="1076"/>
          <ac:picMkLst>
            <pc:docMk/>
            <pc:sldMk cId="4030949049" sldId="272"/>
            <ac:picMk id="5" creationId="{CA1B4F06-F6D8-1E0B-902B-19ABEB139AC9}"/>
          </ac:picMkLst>
        </pc:picChg>
      </pc:sldChg>
      <pc:sldChg chg="modSp mod">
        <pc:chgData name="Carli Hansen" userId="bcafb5cc-c472-48e4-901a-b2958ad60e60" providerId="ADAL" clId="{A7F56EE4-D177-451A-B3D0-9382F9261261}" dt="2022-12-06T21:17:19.295" v="59" actId="20577"/>
        <pc:sldMkLst>
          <pc:docMk/>
          <pc:sldMk cId="970577439" sldId="273"/>
        </pc:sldMkLst>
        <pc:spChg chg="mod">
          <ac:chgData name="Carli Hansen" userId="bcafb5cc-c472-48e4-901a-b2958ad60e60" providerId="ADAL" clId="{A7F56EE4-D177-451A-B3D0-9382F9261261}" dt="2022-12-06T21:17:19.295" v="59" actId="20577"/>
          <ac:spMkLst>
            <pc:docMk/>
            <pc:sldMk cId="970577439" sldId="273"/>
            <ac:spMk id="3" creationId="{00000000-0000-0000-0000-000000000000}"/>
          </ac:spMkLst>
        </pc:spChg>
      </pc:sldChg>
      <pc:sldChg chg="modSp mod">
        <pc:chgData name="Carli Hansen" userId="bcafb5cc-c472-48e4-901a-b2958ad60e60" providerId="ADAL" clId="{A7F56EE4-D177-451A-B3D0-9382F9261261}" dt="2022-12-06T21:21:22.184" v="110" actId="20577"/>
        <pc:sldMkLst>
          <pc:docMk/>
          <pc:sldMk cId="784046030" sldId="275"/>
        </pc:sldMkLst>
        <pc:spChg chg="mod">
          <ac:chgData name="Carli Hansen" userId="bcafb5cc-c472-48e4-901a-b2958ad60e60" providerId="ADAL" clId="{A7F56EE4-D177-451A-B3D0-9382F9261261}" dt="2022-12-06T21:21:22.184" v="110" actId="20577"/>
          <ac:spMkLst>
            <pc:docMk/>
            <pc:sldMk cId="784046030" sldId="275"/>
            <ac:spMk id="3" creationId="{00000000-0000-0000-0000-000000000000}"/>
          </ac:spMkLst>
        </pc:spChg>
      </pc:sldChg>
      <pc:sldChg chg="modSp mod">
        <pc:chgData name="Carli Hansen" userId="bcafb5cc-c472-48e4-901a-b2958ad60e60" providerId="ADAL" clId="{A7F56EE4-D177-451A-B3D0-9382F9261261}" dt="2022-12-06T21:21:28.839" v="111" actId="1076"/>
        <pc:sldMkLst>
          <pc:docMk/>
          <pc:sldMk cId="2377874698" sldId="277"/>
        </pc:sldMkLst>
        <pc:picChg chg="mod">
          <ac:chgData name="Carli Hansen" userId="bcafb5cc-c472-48e4-901a-b2958ad60e60" providerId="ADAL" clId="{A7F56EE4-D177-451A-B3D0-9382F9261261}" dt="2022-12-06T21:21:28.839" v="111" actId="1076"/>
          <ac:picMkLst>
            <pc:docMk/>
            <pc:sldMk cId="2377874698" sldId="277"/>
            <ac:picMk id="4" creationId="{00000000-0000-0000-0000-000000000000}"/>
          </ac:picMkLst>
        </pc:picChg>
      </pc:sldChg>
      <pc:sldChg chg="modSp mod">
        <pc:chgData name="Carli Hansen" userId="bcafb5cc-c472-48e4-901a-b2958ad60e60" providerId="ADAL" clId="{A7F56EE4-D177-451A-B3D0-9382F9261261}" dt="2022-12-06T21:23:49.885" v="165" actId="1076"/>
        <pc:sldMkLst>
          <pc:docMk/>
          <pc:sldMk cId="334702359" sldId="279"/>
        </pc:sldMkLst>
        <pc:spChg chg="mod">
          <ac:chgData name="Carli Hansen" userId="bcafb5cc-c472-48e4-901a-b2958ad60e60" providerId="ADAL" clId="{A7F56EE4-D177-451A-B3D0-9382F9261261}" dt="2022-12-06T21:23:16.149" v="156" actId="20577"/>
          <ac:spMkLst>
            <pc:docMk/>
            <pc:sldMk cId="334702359" sldId="279"/>
            <ac:spMk id="2" creationId="{00000000-0000-0000-0000-000000000000}"/>
          </ac:spMkLst>
        </pc:spChg>
        <pc:spChg chg="mod">
          <ac:chgData name="Carli Hansen" userId="bcafb5cc-c472-48e4-901a-b2958ad60e60" providerId="ADAL" clId="{A7F56EE4-D177-451A-B3D0-9382F9261261}" dt="2022-12-06T21:23:29.047" v="160" actId="113"/>
          <ac:spMkLst>
            <pc:docMk/>
            <pc:sldMk cId="334702359" sldId="279"/>
            <ac:spMk id="4" creationId="{00000000-0000-0000-0000-000000000000}"/>
          </ac:spMkLst>
        </pc:spChg>
        <pc:spChg chg="mod">
          <ac:chgData name="Carli Hansen" userId="bcafb5cc-c472-48e4-901a-b2958ad60e60" providerId="ADAL" clId="{A7F56EE4-D177-451A-B3D0-9382F9261261}" dt="2022-12-06T21:23:30.078" v="161" actId="113"/>
          <ac:spMkLst>
            <pc:docMk/>
            <pc:sldMk cId="334702359" sldId="279"/>
            <ac:spMk id="6" creationId="{00000000-0000-0000-0000-000000000000}"/>
          </ac:spMkLst>
        </pc:spChg>
        <pc:picChg chg="mod">
          <ac:chgData name="Carli Hansen" userId="bcafb5cc-c472-48e4-901a-b2958ad60e60" providerId="ADAL" clId="{A7F56EE4-D177-451A-B3D0-9382F9261261}" dt="2022-12-06T21:23:47.900" v="164" actId="1076"/>
          <ac:picMkLst>
            <pc:docMk/>
            <pc:sldMk cId="334702359" sldId="279"/>
            <ac:picMk id="8" creationId="{00000000-0000-0000-0000-000000000000}"/>
          </ac:picMkLst>
        </pc:picChg>
        <pc:picChg chg="mod">
          <ac:chgData name="Carli Hansen" userId="bcafb5cc-c472-48e4-901a-b2958ad60e60" providerId="ADAL" clId="{A7F56EE4-D177-451A-B3D0-9382F9261261}" dt="2022-12-06T21:23:49.885" v="165" actId="1076"/>
          <ac:picMkLst>
            <pc:docMk/>
            <pc:sldMk cId="334702359" sldId="279"/>
            <ac:picMk id="9" creationId="{00000000-0000-0000-0000-000000000000}"/>
          </ac:picMkLst>
        </pc:picChg>
      </pc:sldChg>
      <pc:sldChg chg="delSp modSp mod">
        <pc:chgData name="Carli Hansen" userId="bcafb5cc-c472-48e4-901a-b2958ad60e60" providerId="ADAL" clId="{A7F56EE4-D177-451A-B3D0-9382F9261261}" dt="2022-12-06T21:20:45.082" v="106" actId="20577"/>
        <pc:sldMkLst>
          <pc:docMk/>
          <pc:sldMk cId="4111898618" sldId="280"/>
        </pc:sldMkLst>
        <pc:spChg chg="mod">
          <ac:chgData name="Carli Hansen" userId="bcafb5cc-c472-48e4-901a-b2958ad60e60" providerId="ADAL" clId="{A7F56EE4-D177-451A-B3D0-9382F9261261}" dt="2022-12-06T21:20:45.082" v="106" actId="20577"/>
          <ac:spMkLst>
            <pc:docMk/>
            <pc:sldMk cId="4111898618" sldId="280"/>
            <ac:spMk id="4" creationId="{00000000-0000-0000-0000-000000000000}"/>
          </ac:spMkLst>
        </pc:spChg>
        <pc:spChg chg="del">
          <ac:chgData name="Carli Hansen" userId="bcafb5cc-c472-48e4-901a-b2958ad60e60" providerId="ADAL" clId="{A7F56EE4-D177-451A-B3D0-9382F9261261}" dt="2022-12-06T21:19:50.093" v="83" actId="478"/>
          <ac:spMkLst>
            <pc:docMk/>
            <pc:sldMk cId="4111898618" sldId="280"/>
            <ac:spMk id="11" creationId="{00000000-0000-0000-0000-000000000000}"/>
          </ac:spMkLst>
        </pc:spChg>
      </pc:sldChg>
      <pc:sldChg chg="modSp mod">
        <pc:chgData name="Carli Hansen" userId="bcafb5cc-c472-48e4-901a-b2958ad60e60" providerId="ADAL" clId="{A7F56EE4-D177-451A-B3D0-9382F9261261}" dt="2022-12-06T20:03:16.093" v="37" actId="20577"/>
        <pc:sldMkLst>
          <pc:docMk/>
          <pc:sldMk cId="103778417" sldId="282"/>
        </pc:sldMkLst>
        <pc:spChg chg="mod">
          <ac:chgData name="Carli Hansen" userId="bcafb5cc-c472-48e4-901a-b2958ad60e60" providerId="ADAL" clId="{A7F56EE4-D177-451A-B3D0-9382F9261261}" dt="2022-12-06T20:03:16.093" v="37" actId="20577"/>
          <ac:spMkLst>
            <pc:docMk/>
            <pc:sldMk cId="103778417" sldId="282"/>
            <ac:spMk id="3" creationId="{00000000-0000-0000-0000-000000000000}"/>
          </ac:spMkLst>
        </pc:spChg>
      </pc:sldChg>
      <pc:sldChg chg="modSp mod">
        <pc:chgData name="Carli Hansen" userId="bcafb5cc-c472-48e4-901a-b2958ad60e60" providerId="ADAL" clId="{A7F56EE4-D177-451A-B3D0-9382F9261261}" dt="2022-12-06T20:02:42.968" v="23" actId="1076"/>
        <pc:sldMkLst>
          <pc:docMk/>
          <pc:sldMk cId="2566630143" sldId="283"/>
        </pc:sldMkLst>
        <pc:spChg chg="mod">
          <ac:chgData name="Carli Hansen" userId="bcafb5cc-c472-48e4-901a-b2958ad60e60" providerId="ADAL" clId="{A7F56EE4-D177-451A-B3D0-9382F9261261}" dt="2022-12-06T20:02:22.533" v="22" actId="20577"/>
          <ac:spMkLst>
            <pc:docMk/>
            <pc:sldMk cId="2566630143" sldId="283"/>
            <ac:spMk id="7" creationId="{00000000-0000-0000-0000-000000000000}"/>
          </ac:spMkLst>
        </pc:spChg>
        <pc:picChg chg="mod">
          <ac:chgData name="Carli Hansen" userId="bcafb5cc-c472-48e4-901a-b2958ad60e60" providerId="ADAL" clId="{A7F56EE4-D177-451A-B3D0-9382F9261261}" dt="2022-12-06T20:02:42.968" v="23" actId="1076"/>
          <ac:picMkLst>
            <pc:docMk/>
            <pc:sldMk cId="2566630143" sldId="283"/>
            <ac:picMk id="9" creationId="{00000000-0000-0000-0000-000000000000}"/>
          </ac:picMkLst>
        </pc:picChg>
      </pc:sldChg>
      <pc:sldChg chg="del">
        <pc:chgData name="Carli Hansen" userId="bcafb5cc-c472-48e4-901a-b2958ad60e60" providerId="ADAL" clId="{A7F56EE4-D177-451A-B3D0-9382F9261261}" dt="2022-12-06T21:27:16.394" v="190" actId="2696"/>
        <pc:sldMkLst>
          <pc:docMk/>
          <pc:sldMk cId="0" sldId="284"/>
        </pc:sldMkLst>
      </pc:sldChg>
      <pc:sldChg chg="modSp mod">
        <pc:chgData name="Carli Hansen" userId="bcafb5cc-c472-48e4-901a-b2958ad60e60" providerId="ADAL" clId="{A7F56EE4-D177-451A-B3D0-9382F9261261}" dt="2022-12-06T21:22:28.076" v="126" actId="1076"/>
        <pc:sldMkLst>
          <pc:docMk/>
          <pc:sldMk cId="4187587568" sldId="286"/>
        </pc:sldMkLst>
        <pc:spChg chg="mod">
          <ac:chgData name="Carli Hansen" userId="bcafb5cc-c472-48e4-901a-b2958ad60e60" providerId="ADAL" clId="{A7F56EE4-D177-451A-B3D0-9382F9261261}" dt="2022-12-06T21:22:28.076" v="126" actId="1076"/>
          <ac:spMkLst>
            <pc:docMk/>
            <pc:sldMk cId="4187587568" sldId="286"/>
            <ac:spMk id="2" creationId="{00000000-0000-0000-0000-000000000000}"/>
          </ac:spMkLst>
        </pc:spChg>
        <pc:spChg chg="mod">
          <ac:chgData name="Carli Hansen" userId="bcafb5cc-c472-48e4-901a-b2958ad60e60" providerId="ADAL" clId="{A7F56EE4-D177-451A-B3D0-9382F9261261}" dt="2022-12-06T21:22:24.713" v="125" actId="1076"/>
          <ac:spMkLst>
            <pc:docMk/>
            <pc:sldMk cId="4187587568" sldId="286"/>
            <ac:spMk id="7" creationId="{00000000-0000-0000-0000-000000000000}"/>
          </ac:spMkLst>
        </pc:spChg>
        <pc:picChg chg="mod">
          <ac:chgData name="Carli Hansen" userId="bcafb5cc-c472-48e4-901a-b2958ad60e60" providerId="ADAL" clId="{A7F56EE4-D177-451A-B3D0-9382F9261261}" dt="2022-12-06T21:22:15.078" v="124" actId="1076"/>
          <ac:picMkLst>
            <pc:docMk/>
            <pc:sldMk cId="4187587568" sldId="286"/>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FB9F85-8520-4CB1-8AD6-2314DCDCF35F}"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300150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B9F85-8520-4CB1-8AD6-2314DCDCF35F}"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22381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B9F85-8520-4CB1-8AD6-2314DCDCF35F}"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429198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B9F85-8520-4CB1-8AD6-2314DCDCF35F}"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173991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FB9F85-8520-4CB1-8AD6-2314DCDCF35F}"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72263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FB9F85-8520-4CB1-8AD6-2314DCDCF35F}"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59404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FB9F85-8520-4CB1-8AD6-2314DCDCF35F}" type="datetimeFigureOut">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109294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FB9F85-8520-4CB1-8AD6-2314DCDCF35F}" type="datetimeFigureOut">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122150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B9F85-8520-4CB1-8AD6-2314DCDCF35F}" type="datetimeFigureOut">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129890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B9F85-8520-4CB1-8AD6-2314DCDCF35F}"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264163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B9F85-8520-4CB1-8AD6-2314DCDCF35F}"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5CF7-B5A5-4950-9F05-1A1A180EBFED}" type="slidenum">
              <a:rPr lang="en-US" smtClean="0"/>
              <a:pPr/>
              <a:t>‹#›</a:t>
            </a:fld>
            <a:endParaRPr lang="en-US"/>
          </a:p>
        </p:txBody>
      </p:sp>
    </p:spTree>
    <p:extLst>
      <p:ext uri="{BB962C8B-B14F-4D97-AF65-F5344CB8AC3E}">
        <p14:creationId xmlns:p14="http://schemas.microsoft.com/office/powerpoint/2010/main" val="237836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B9F85-8520-4CB1-8AD6-2314DCDCF35F}" type="datetimeFigureOut">
              <a:rPr lang="en-US" smtClean="0"/>
              <a:pPr/>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5CF7-B5A5-4950-9F05-1A1A180EBFED}" type="slidenum">
              <a:rPr lang="en-US" smtClean="0"/>
              <a:pPr/>
              <a:t>‹#›</a:t>
            </a:fld>
            <a:endParaRPr lang="en-US"/>
          </a:p>
        </p:txBody>
      </p:sp>
    </p:spTree>
    <p:extLst>
      <p:ext uri="{BB962C8B-B14F-4D97-AF65-F5344CB8AC3E}">
        <p14:creationId xmlns:p14="http://schemas.microsoft.com/office/powerpoint/2010/main" val="227303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Randomness, Unpredictability, Chaos</a:t>
            </a:r>
          </a:p>
        </p:txBody>
      </p:sp>
      <p:sp>
        <p:nvSpPr>
          <p:cNvPr id="3" name="Subtitle 2"/>
          <p:cNvSpPr>
            <a:spLocks noGrp="1"/>
          </p:cNvSpPr>
          <p:nvPr>
            <p:ph type="subTitle" idx="1"/>
          </p:nvPr>
        </p:nvSpPr>
        <p:spPr/>
        <p:txBody>
          <a:bodyPr/>
          <a:lstStyle/>
          <a:p>
            <a:r>
              <a:rPr lang="en-US" dirty="0"/>
              <a:t>R. Garner, DePaul University</a:t>
            </a:r>
          </a:p>
        </p:txBody>
      </p:sp>
    </p:spTree>
    <p:extLst>
      <p:ext uri="{BB962C8B-B14F-4D97-AF65-F5344CB8AC3E}">
        <p14:creationId xmlns:p14="http://schemas.microsoft.com/office/powerpoint/2010/main" val="27614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more can be said…</a:t>
            </a:r>
          </a:p>
        </p:txBody>
      </p:sp>
      <p:sp>
        <p:nvSpPr>
          <p:cNvPr id="3" name="Content Placeholder 2"/>
          <p:cNvSpPr>
            <a:spLocks noGrp="1"/>
          </p:cNvSpPr>
          <p:nvPr>
            <p:ph idx="1"/>
          </p:nvPr>
        </p:nvSpPr>
        <p:spPr/>
        <p:txBody>
          <a:bodyPr/>
          <a:lstStyle/>
          <a:p>
            <a:r>
              <a:rPr lang="en-US" dirty="0"/>
              <a:t>Even if something (volcano erupting, tornado, cancer onset, daily stock fluctuations) appears to be random—it is probably not random</a:t>
            </a:r>
          </a:p>
          <a:p>
            <a:r>
              <a:rPr lang="en-US" dirty="0"/>
              <a:t>It is just that we don’t know enough of the determining forces to predict it.</a:t>
            </a:r>
          </a:p>
          <a:p>
            <a:r>
              <a:rPr lang="en-US" dirty="0"/>
              <a:t>Random? Truly random or just lack of knowledge?</a:t>
            </a:r>
          </a:p>
          <a:p>
            <a:r>
              <a:rPr lang="en-US" dirty="0"/>
              <a:t>See </a:t>
            </a:r>
            <a:r>
              <a:rPr lang="en-US" i="1" dirty="0"/>
              <a:t>NOVA: World’s deadliest volcanoes</a:t>
            </a:r>
            <a:r>
              <a:rPr lang="en-US" dirty="0"/>
              <a:t>, etc.</a:t>
            </a:r>
          </a:p>
        </p:txBody>
      </p:sp>
    </p:spTree>
    <p:extLst>
      <p:ext uri="{BB962C8B-B14F-4D97-AF65-F5344CB8AC3E}">
        <p14:creationId xmlns:p14="http://schemas.microsoft.com/office/powerpoint/2010/main" val="35110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Statistical determination</a:t>
            </a:r>
            <a:endParaRPr lang="en-US" dirty="0"/>
          </a:p>
        </p:txBody>
      </p:sp>
      <p:sp>
        <p:nvSpPr>
          <p:cNvPr id="4" name="Content Placeholder 2"/>
          <p:cNvSpPr txBox="1">
            <a:spLocks/>
          </p:cNvSpPr>
          <p:nvPr/>
        </p:nvSpPr>
        <p:spPr>
          <a:xfrm>
            <a:off x="457200" y="1417638"/>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In statistical analysis, we can predict the overall pattern, but not each individual case.</a:t>
            </a:r>
          </a:p>
          <a:p>
            <a:pPr lvl="1"/>
            <a:r>
              <a:rPr lang="en-US" dirty="0"/>
              <a:t>Origins in analysis of gambling (17</a:t>
            </a:r>
            <a:r>
              <a:rPr lang="en-US" baseline="30000" dirty="0"/>
              <a:t>th</a:t>
            </a:r>
            <a:r>
              <a:rPr lang="en-US" dirty="0"/>
              <a:t> century)</a:t>
            </a:r>
          </a:p>
          <a:p>
            <a:pPr lvl="1"/>
            <a:r>
              <a:rPr lang="en-US" dirty="0"/>
              <a:t>Emile Durkheim, </a:t>
            </a:r>
            <a:r>
              <a:rPr lang="en-US" i="1" dirty="0"/>
              <a:t>Suicide</a:t>
            </a:r>
            <a:endParaRPr lang="en-US" dirty="0"/>
          </a:p>
          <a:p>
            <a:pPr lvl="1"/>
            <a:r>
              <a:rPr lang="en-US" dirty="0" err="1"/>
              <a:t>Mendelian</a:t>
            </a:r>
            <a:r>
              <a:rPr lang="en-US" dirty="0"/>
              <a:t> genetics</a:t>
            </a:r>
          </a:p>
          <a:p>
            <a:pPr lvl="1"/>
            <a:r>
              <a:rPr lang="en-US" dirty="0"/>
              <a:t>Radioactive decay</a:t>
            </a:r>
          </a:p>
          <a:p>
            <a:pPr lvl="1"/>
            <a:r>
              <a:rPr lang="en-US" dirty="0"/>
              <a:t>Statistical techniques—e.g., correlation and regression analysis—developed and applied in biological sciences (e.g., fertilizer and crop yields, kids’ heights, etc.)</a:t>
            </a:r>
          </a:p>
        </p:txBody>
      </p:sp>
    </p:spTree>
    <p:extLst>
      <p:ext uri="{BB962C8B-B14F-4D97-AF65-F5344CB8AC3E}">
        <p14:creationId xmlns:p14="http://schemas.microsoft.com/office/powerpoint/2010/main" val="411189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Stephen J. Gould and “contingency”</a:t>
            </a:r>
          </a:p>
        </p:txBody>
      </p:sp>
      <p:sp>
        <p:nvSpPr>
          <p:cNvPr id="3" name="Content Placeholder 2"/>
          <p:cNvSpPr>
            <a:spLocks noGrp="1"/>
          </p:cNvSpPr>
          <p:nvPr>
            <p:ph idx="1"/>
          </p:nvPr>
        </p:nvSpPr>
        <p:spPr/>
        <p:txBody>
          <a:bodyPr/>
          <a:lstStyle/>
          <a:p>
            <a:r>
              <a:rPr lang="en-US" dirty="0"/>
              <a:t>In </a:t>
            </a:r>
            <a:r>
              <a:rPr lang="en-US" i="1" dirty="0"/>
              <a:t>Wonderful Life</a:t>
            </a:r>
            <a:r>
              <a:rPr lang="en-US" dirty="0"/>
              <a:t>, Gould interprets data from the Burgess Shale (a rock formation in Canada with many fossils from 505 million years ago, after the Cambrian explosion) and argues that it was not clear that only the “fittest” survived. He emphasizes the role of chance and contingency, especially at points of rapid change—a controversial argument!</a:t>
            </a:r>
          </a:p>
        </p:txBody>
      </p:sp>
    </p:spTree>
    <p:extLst>
      <p:ext uri="{BB962C8B-B14F-4D97-AF65-F5344CB8AC3E}">
        <p14:creationId xmlns:p14="http://schemas.microsoft.com/office/powerpoint/2010/main" val="78404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Burgess Shale critters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4680" y="2366010"/>
            <a:ext cx="2834640" cy="2125980"/>
          </a:xfrm>
        </p:spPr>
      </p:pic>
    </p:spTree>
    <p:extLst>
      <p:ext uri="{BB962C8B-B14F-4D97-AF65-F5344CB8AC3E}">
        <p14:creationId xmlns:p14="http://schemas.microsoft.com/office/powerpoint/2010/main" val="237787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723900"/>
            <a:ext cx="3008313" cy="1162050"/>
          </a:xfrm>
        </p:spPr>
        <p:txBody>
          <a:bodyPr>
            <a:normAutofit/>
          </a:bodyPr>
          <a:lstStyle/>
          <a:p>
            <a:r>
              <a:rPr lang="en-US" sz="2400" dirty="0"/>
              <a:t>Cassandra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8966" y="1885950"/>
            <a:ext cx="1476375" cy="3086100"/>
          </a:xfrm>
        </p:spPr>
      </p:pic>
      <p:sp>
        <p:nvSpPr>
          <p:cNvPr id="7" name="Text Placeholder 6"/>
          <p:cNvSpPr>
            <a:spLocks noGrp="1"/>
          </p:cNvSpPr>
          <p:nvPr>
            <p:ph type="body" sz="half" idx="2"/>
          </p:nvPr>
        </p:nvSpPr>
        <p:spPr>
          <a:xfrm>
            <a:off x="742951" y="1885950"/>
            <a:ext cx="3008313" cy="4691063"/>
          </a:xfrm>
        </p:spPr>
        <p:txBody>
          <a:bodyPr/>
          <a:lstStyle/>
          <a:p>
            <a:r>
              <a:rPr lang="en-US" sz="2400" dirty="0"/>
              <a:t>Cassandra was a priestess of Apollo. When she resisted the advances of the god, he placed a curse on her—although she always saw the future accurately, no one believed her</a:t>
            </a:r>
            <a:r>
              <a:rPr lang="en-US" dirty="0"/>
              <a:t>.</a:t>
            </a:r>
          </a:p>
        </p:txBody>
      </p:sp>
    </p:spTree>
    <p:extLst>
      <p:ext uri="{BB962C8B-B14F-4D97-AF65-F5344CB8AC3E}">
        <p14:creationId xmlns:p14="http://schemas.microsoft.com/office/powerpoint/2010/main" val="418758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it possible to predict…</a:t>
            </a:r>
          </a:p>
        </p:txBody>
      </p:sp>
      <p:sp>
        <p:nvSpPr>
          <p:cNvPr id="3" name="Content Placeholder 2"/>
          <p:cNvSpPr>
            <a:spLocks noGrp="1"/>
          </p:cNvSpPr>
          <p:nvPr>
            <p:ph idx="1"/>
          </p:nvPr>
        </p:nvSpPr>
        <p:spPr/>
        <p:txBody>
          <a:bodyPr>
            <a:normAutofit fontScale="92500" lnSpcReduction="10000"/>
          </a:bodyPr>
          <a:lstStyle/>
          <a:p>
            <a:r>
              <a:rPr lang="en-US" dirty="0"/>
              <a:t>The crash of 2008?</a:t>
            </a:r>
          </a:p>
          <a:p>
            <a:r>
              <a:rPr lang="en-US" dirty="0"/>
              <a:t>The Seahawks victory in the 2014 Super Bowl? Patriots in 2015? </a:t>
            </a:r>
          </a:p>
          <a:p>
            <a:r>
              <a:rPr lang="en-US" dirty="0"/>
              <a:t>World War II?</a:t>
            </a:r>
          </a:p>
          <a:p>
            <a:r>
              <a:rPr lang="en-US" dirty="0"/>
              <a:t>Trump’s victory in the 2016 presidential election?</a:t>
            </a:r>
          </a:p>
          <a:p>
            <a:r>
              <a:rPr lang="en-US" dirty="0"/>
              <a:t>The end of the Montreal Expos Major League Baseball team?</a:t>
            </a:r>
          </a:p>
          <a:p>
            <a:r>
              <a:rPr lang="en-US" dirty="0"/>
              <a:t>The grade—good or bad—you received on your paper?</a:t>
            </a:r>
          </a:p>
        </p:txBody>
      </p:sp>
    </p:spTree>
    <p:extLst>
      <p:ext uri="{BB962C8B-B14F-4D97-AF65-F5344CB8AC3E}">
        <p14:creationId xmlns:p14="http://schemas.microsoft.com/office/powerpoint/2010/main" val="304777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“One-off” vs. overall pattern</a:t>
            </a:r>
          </a:p>
        </p:txBody>
      </p:sp>
      <p:sp>
        <p:nvSpPr>
          <p:cNvPr id="3" name="Content Placeholder 2"/>
          <p:cNvSpPr>
            <a:spLocks noGrp="1"/>
          </p:cNvSpPr>
          <p:nvPr>
            <p:ph idx="1"/>
          </p:nvPr>
        </p:nvSpPr>
        <p:spPr/>
        <p:txBody>
          <a:bodyPr/>
          <a:lstStyle/>
          <a:p>
            <a:r>
              <a:rPr lang="en-US" dirty="0"/>
              <a:t>Notice the events on the preceding slide are “one-off” events. Perhaps these are difficult to predict, but we can more easily predict overall patterns for lots of people (or lots of molecules or atoms).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Big Data</a:t>
            </a:r>
          </a:p>
        </p:txBody>
      </p:sp>
      <p:sp>
        <p:nvSpPr>
          <p:cNvPr id="4" name="Text Placeholder 3"/>
          <p:cNvSpPr>
            <a:spLocks noGrp="1"/>
          </p:cNvSpPr>
          <p:nvPr>
            <p:ph type="body" idx="1"/>
          </p:nvPr>
        </p:nvSpPr>
        <p:spPr>
          <a:xfrm>
            <a:off x="457200" y="1540190"/>
            <a:ext cx="4040188" cy="639762"/>
          </a:xfrm>
        </p:spPr>
        <p:txBody>
          <a:bodyPr/>
          <a:lstStyle/>
          <a:p>
            <a:pPr algn="ctr"/>
            <a:r>
              <a:rPr lang="en-US" b="0" dirty="0"/>
              <a:t>How big is Big Data?</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43844" y="2869885"/>
            <a:ext cx="1866900" cy="2447925"/>
          </a:xfrm>
        </p:spPr>
      </p:pic>
      <p:sp>
        <p:nvSpPr>
          <p:cNvPr id="6" name="Text Placeholder 5"/>
          <p:cNvSpPr>
            <a:spLocks noGrp="1"/>
          </p:cNvSpPr>
          <p:nvPr>
            <p:ph type="body" sz="quarter" idx="3"/>
          </p:nvPr>
        </p:nvSpPr>
        <p:spPr/>
        <p:txBody>
          <a:bodyPr>
            <a:normAutofit fontScale="92500"/>
          </a:bodyPr>
          <a:lstStyle/>
          <a:p>
            <a:pPr algn="ctr"/>
            <a:r>
              <a:rPr lang="en-US" b="0" dirty="0"/>
              <a:t>Can we predict everything now?</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32424" y="3165159"/>
            <a:ext cx="2466975" cy="1857375"/>
          </a:xfrm>
        </p:spPr>
      </p:pic>
    </p:spTree>
    <p:extLst>
      <p:ext uri="{BB962C8B-B14F-4D97-AF65-F5344CB8AC3E}">
        <p14:creationId xmlns:p14="http://schemas.microsoft.com/office/powerpoint/2010/main" val="33470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Physics</a:t>
            </a:r>
          </a:p>
        </p:txBody>
      </p:sp>
      <p:sp>
        <p:nvSpPr>
          <p:cNvPr id="3" name="Content Placeholder 2"/>
          <p:cNvSpPr>
            <a:spLocks noGrp="1"/>
          </p:cNvSpPr>
          <p:nvPr>
            <p:ph idx="1"/>
          </p:nvPr>
        </p:nvSpPr>
        <p:spPr/>
        <p:txBody>
          <a:bodyPr/>
          <a:lstStyle/>
          <a:p>
            <a:r>
              <a:rPr lang="en-US" dirty="0"/>
              <a:t>At the sub-atomic level, are processes genuinely random (probabilistic) or just determined by forces we do not understand?</a:t>
            </a:r>
          </a:p>
          <a:p>
            <a:r>
              <a:rPr lang="en-US" dirty="0"/>
              <a:t>Bohr and Heisenberg vs. Albert Einstein:</a:t>
            </a:r>
          </a:p>
          <a:p>
            <a:pPr lvl="1"/>
            <a:r>
              <a:rPr lang="en-US" dirty="0"/>
              <a:t>“I cannot believe that the Old One plays dice with the universe.”</a:t>
            </a:r>
          </a:p>
          <a:p>
            <a:r>
              <a:rPr lang="en-US" dirty="0"/>
              <a:t>Bohr and Heisenberg thought </a:t>
            </a:r>
            <a:r>
              <a:rPr lang="en-US" i="1" dirty="0" err="1"/>
              <a:t>He/She</a:t>
            </a:r>
            <a:r>
              <a:rPr lang="en-US" i="1" dirty="0"/>
              <a:t>/They</a:t>
            </a:r>
            <a:r>
              <a:rPr lang="en-US" dirty="0"/>
              <a:t> did.</a:t>
            </a:r>
          </a:p>
        </p:txBody>
      </p:sp>
    </p:spTree>
    <p:extLst>
      <p:ext uri="{BB962C8B-B14F-4D97-AF65-F5344CB8AC3E}">
        <p14:creationId xmlns:p14="http://schemas.microsoft.com/office/powerpoint/2010/main" val="316587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 probabilistic universe at the quantum level?</a:t>
            </a:r>
          </a:p>
        </p:txBody>
      </p:sp>
      <p:sp>
        <p:nvSpPr>
          <p:cNvPr id="5" name="Text Placeholder 4"/>
          <p:cNvSpPr>
            <a:spLocks noGrp="1"/>
          </p:cNvSpPr>
          <p:nvPr>
            <p:ph type="body" idx="1"/>
          </p:nvPr>
        </p:nvSpPr>
        <p:spPr/>
        <p:txBody>
          <a:bodyPr/>
          <a:lstStyle/>
          <a:p>
            <a:pPr algn="ctr"/>
            <a:r>
              <a:rPr lang="en-US" b="0" dirty="0"/>
              <a:t>Einstein—rather not….</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62894" y="2967993"/>
            <a:ext cx="1828800" cy="2354894"/>
          </a:xfrm>
        </p:spPr>
      </p:pic>
      <p:sp>
        <p:nvSpPr>
          <p:cNvPr id="7" name="Text Placeholder 6"/>
          <p:cNvSpPr>
            <a:spLocks noGrp="1"/>
          </p:cNvSpPr>
          <p:nvPr>
            <p:ph type="body" sz="quarter" idx="3"/>
          </p:nvPr>
        </p:nvSpPr>
        <p:spPr/>
        <p:txBody>
          <a:bodyPr/>
          <a:lstStyle/>
          <a:p>
            <a:pPr algn="ctr"/>
            <a:r>
              <a:rPr lang="en-US" b="0" dirty="0"/>
              <a:t>Heisenberg and Bohr—yes</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65912" y="2967993"/>
            <a:ext cx="1878899" cy="2354894"/>
          </a:xfrm>
        </p:spPr>
      </p:pic>
      <p:pic>
        <p:nvPicPr>
          <p:cNvPr id="1026" name="Picture 2" descr="C:\Users\RGARNER\Pictures\heisenber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967992"/>
            <a:ext cx="1377134" cy="235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12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1750 clock: metaphor for God’s creation as deterministic</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380" y="1676400"/>
            <a:ext cx="2903239" cy="4525963"/>
          </a:xfrm>
        </p:spPr>
      </p:pic>
    </p:spTree>
    <p:extLst>
      <p:ext uri="{BB962C8B-B14F-4D97-AF65-F5344CB8AC3E}">
        <p14:creationId xmlns:p14="http://schemas.microsoft.com/office/powerpoint/2010/main" val="256663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Chaos Theory</a:t>
            </a:r>
          </a:p>
        </p:txBody>
      </p:sp>
      <p:sp>
        <p:nvSpPr>
          <p:cNvPr id="6" name="Content Placeholder 5"/>
          <p:cNvSpPr>
            <a:spLocks noGrp="1"/>
          </p:cNvSpPr>
          <p:nvPr>
            <p:ph idx="1"/>
          </p:nvPr>
        </p:nvSpPr>
        <p:spPr/>
        <p:txBody>
          <a:bodyPr/>
          <a:lstStyle/>
          <a:p>
            <a:r>
              <a:rPr lang="en-US" dirty="0"/>
              <a:t>Although they “sound alike”—chaos and randomness are actually very different.</a:t>
            </a:r>
          </a:p>
          <a:p>
            <a:r>
              <a:rPr lang="en-US" dirty="0"/>
              <a:t>In chaotic processes:</a:t>
            </a:r>
          </a:p>
          <a:p>
            <a:pPr lvl="1"/>
            <a:r>
              <a:rPr lang="en-US" dirty="0"/>
              <a:t>The past </a:t>
            </a:r>
            <a:r>
              <a:rPr lang="en-US" b="1" dirty="0"/>
              <a:t>does</a:t>
            </a:r>
            <a:r>
              <a:rPr lang="en-US" dirty="0"/>
              <a:t> determine the future.</a:t>
            </a:r>
          </a:p>
          <a:p>
            <a:pPr lvl="1"/>
            <a:r>
              <a:rPr lang="en-US" dirty="0"/>
              <a:t>Initial conditions matter.</a:t>
            </a:r>
          </a:p>
          <a:p>
            <a:pPr lvl="1"/>
            <a:r>
              <a:rPr lang="en-US" dirty="0"/>
              <a:t>Processes may be random at some stages and “flip” into deterministic patterns, or vice versa.</a:t>
            </a:r>
          </a:p>
        </p:txBody>
      </p:sp>
    </p:spTree>
    <p:extLst>
      <p:ext uri="{BB962C8B-B14F-4D97-AF65-F5344CB8AC3E}">
        <p14:creationId xmlns:p14="http://schemas.microsoft.com/office/powerpoint/2010/main" val="24135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chaos theory</a:t>
            </a:r>
          </a:p>
        </p:txBody>
      </p:sp>
      <p:sp>
        <p:nvSpPr>
          <p:cNvPr id="3" name="Content Placeholder 2"/>
          <p:cNvSpPr>
            <a:spLocks noGrp="1"/>
          </p:cNvSpPr>
          <p:nvPr>
            <p:ph idx="1"/>
          </p:nvPr>
        </p:nvSpPr>
        <p:spPr/>
        <p:txBody>
          <a:bodyPr/>
          <a:lstStyle/>
          <a:p>
            <a:r>
              <a:rPr lang="en-US" dirty="0"/>
              <a:t>In weather forecasting (the butterfly in the Caribbean and the hurricane).</a:t>
            </a:r>
          </a:p>
          <a:p>
            <a:r>
              <a:rPr lang="en-US" dirty="0"/>
              <a:t>In hydrodynamics—the motion of water and other </a:t>
            </a:r>
            <a:r>
              <a:rPr lang="en-US"/>
              <a:t>liquides.</a:t>
            </a:r>
            <a:endParaRPr lang="en-US" dirty="0"/>
          </a:p>
          <a:p>
            <a:r>
              <a:rPr lang="en-US" dirty="0"/>
              <a:t>Possibly in stock market fluctuation, though the random vs. chaotic debate has not been settled.</a:t>
            </a:r>
          </a:p>
        </p:txBody>
      </p:sp>
    </p:spTree>
    <p:extLst>
      <p:ext uri="{BB962C8B-B14F-4D97-AF65-F5344CB8AC3E}">
        <p14:creationId xmlns:p14="http://schemas.microsoft.com/office/powerpoint/2010/main" val="164592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Sciences</a:t>
            </a:r>
          </a:p>
        </p:txBody>
      </p:sp>
      <p:sp>
        <p:nvSpPr>
          <p:cNvPr id="3" name="Content Placeholder 2"/>
          <p:cNvSpPr>
            <a:spLocks noGrp="1"/>
          </p:cNvSpPr>
          <p:nvPr>
            <p:ph idx="1"/>
          </p:nvPr>
        </p:nvSpPr>
        <p:spPr/>
        <p:txBody>
          <a:bodyPr>
            <a:normAutofit lnSpcReduction="10000"/>
          </a:bodyPr>
          <a:lstStyle/>
          <a:p>
            <a:r>
              <a:rPr lang="en-US" dirty="0"/>
              <a:t>The universe as clockwork: God as a clockmaker (a popular image in the emergence of scientific thought during the 16</a:t>
            </a:r>
            <a:r>
              <a:rPr lang="en-US" baseline="30000" dirty="0"/>
              <a:t>th</a:t>
            </a:r>
            <a:r>
              <a:rPr lang="en-US" dirty="0"/>
              <a:t>-18</a:t>
            </a:r>
            <a:r>
              <a:rPr lang="en-US" baseline="30000" dirty="0"/>
              <a:t>th</a:t>
            </a:r>
            <a:r>
              <a:rPr lang="en-US" dirty="0"/>
              <a:t> centuries)</a:t>
            </a:r>
          </a:p>
          <a:p>
            <a:r>
              <a:rPr lang="en-US" dirty="0"/>
              <a:t>Tilt toward the deterministic side:</a:t>
            </a:r>
          </a:p>
          <a:p>
            <a:pPr lvl="1"/>
            <a:r>
              <a:rPr lang="en-US" dirty="0"/>
              <a:t>Laws of motion in physics</a:t>
            </a:r>
          </a:p>
          <a:p>
            <a:pPr lvl="1"/>
            <a:r>
              <a:rPr lang="en-US" dirty="0"/>
              <a:t>Genetics—DNA and the genome</a:t>
            </a:r>
          </a:p>
          <a:p>
            <a:pPr lvl="1"/>
            <a:r>
              <a:rPr lang="en-US" dirty="0"/>
              <a:t>Neuroscience</a:t>
            </a:r>
          </a:p>
          <a:p>
            <a:pPr lvl="1"/>
            <a:r>
              <a:rPr lang="en-US" dirty="0"/>
              <a:t>Marketing—understanding patterns of choices</a:t>
            </a:r>
          </a:p>
          <a:p>
            <a:pPr lvl="1"/>
            <a:endParaRPr lang="en-US" dirty="0"/>
          </a:p>
          <a:p>
            <a:pPr marL="457200" lvl="1" indent="0">
              <a:buNone/>
            </a:pPr>
            <a:endParaRPr lang="en-US" dirty="0"/>
          </a:p>
        </p:txBody>
      </p:sp>
    </p:spTree>
    <p:extLst>
      <p:ext uri="{BB962C8B-B14F-4D97-AF65-F5344CB8AC3E}">
        <p14:creationId xmlns:p14="http://schemas.microsoft.com/office/powerpoint/2010/main" val="10377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Enter randomness (in applied stats)</a:t>
            </a:r>
          </a:p>
        </p:txBody>
      </p:sp>
      <p:sp>
        <p:nvSpPr>
          <p:cNvPr id="3" name="Content Placeholder 2"/>
          <p:cNvSpPr>
            <a:spLocks noGrp="1"/>
          </p:cNvSpPr>
          <p:nvPr>
            <p:ph idx="1"/>
          </p:nvPr>
        </p:nvSpPr>
        <p:spPr/>
        <p:txBody>
          <a:bodyPr/>
          <a:lstStyle/>
          <a:p>
            <a:r>
              <a:rPr lang="en-US" dirty="0"/>
              <a:t>We are especially interested in randomness associated with </a:t>
            </a:r>
            <a:r>
              <a:rPr lang="en-US" b="1" dirty="0"/>
              <a:t>sampling error </a:t>
            </a:r>
            <a:r>
              <a:rPr lang="en-US" dirty="0"/>
              <a:t>(variability in the outcomes of samples), for purposes of </a:t>
            </a:r>
            <a:r>
              <a:rPr lang="en-US" b="1" dirty="0"/>
              <a:t>statistical inference</a:t>
            </a:r>
            <a:r>
              <a:rPr lang="en-US" dirty="0"/>
              <a:t>.</a:t>
            </a:r>
          </a:p>
        </p:txBody>
      </p:sp>
    </p:spTree>
    <p:extLst>
      <p:ext uri="{BB962C8B-B14F-4D97-AF65-F5344CB8AC3E}">
        <p14:creationId xmlns:p14="http://schemas.microsoft.com/office/powerpoint/2010/main" val="334358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Limit Theorem</a:t>
            </a:r>
          </a:p>
        </p:txBody>
      </p:sp>
      <p:sp>
        <p:nvSpPr>
          <p:cNvPr id="3" name="Content Placeholder 2"/>
          <p:cNvSpPr>
            <a:spLocks noGrp="1"/>
          </p:cNvSpPr>
          <p:nvPr>
            <p:ph idx="1"/>
          </p:nvPr>
        </p:nvSpPr>
        <p:spPr/>
        <p:txBody>
          <a:bodyPr/>
          <a:lstStyle/>
          <a:p>
            <a:r>
              <a:rPr lang="en-US" dirty="0"/>
              <a:t>This type of randomness (any given sample outcome is unpredictable) is “tame” in the sense that the overall pattern is predictable:</a:t>
            </a:r>
          </a:p>
          <a:p>
            <a:pPr lvl="1"/>
            <a:r>
              <a:rPr lang="en-US" dirty="0"/>
              <a:t>Normal curve, mean of sample means = population mean, and the standard deviation of the sample means is the population standard deviation divided by the square root of sample size (bigger sample, less deviation).</a:t>
            </a:r>
          </a:p>
        </p:txBody>
      </p:sp>
    </p:spTree>
    <p:extLst>
      <p:ext uri="{BB962C8B-B14F-4D97-AF65-F5344CB8AC3E}">
        <p14:creationId xmlns:p14="http://schemas.microsoft.com/office/powerpoint/2010/main" val="257922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type of randomness</a:t>
            </a:r>
          </a:p>
        </p:txBody>
      </p:sp>
      <p:sp>
        <p:nvSpPr>
          <p:cNvPr id="3" name="Content Placeholder 2"/>
          <p:cNvSpPr>
            <a:spLocks noGrp="1"/>
          </p:cNvSpPr>
          <p:nvPr>
            <p:ph idx="1"/>
          </p:nvPr>
        </p:nvSpPr>
        <p:spPr/>
        <p:txBody>
          <a:bodyPr/>
          <a:lstStyle/>
          <a:p>
            <a:r>
              <a:rPr lang="en-US" dirty="0"/>
              <a:t>Any given sample has an unpredictable outcome</a:t>
            </a:r>
          </a:p>
          <a:p>
            <a:r>
              <a:rPr lang="en-US" dirty="0"/>
              <a:t>The initial condition does not determine or influence the results</a:t>
            </a:r>
          </a:p>
          <a:p>
            <a:r>
              <a:rPr lang="en-US" dirty="0"/>
              <a:t>The process “has no memory”</a:t>
            </a:r>
            <a:endParaRPr lang="en-US" b="1" dirty="0"/>
          </a:p>
          <a:p>
            <a:r>
              <a:rPr lang="en-US" b="1" dirty="0"/>
              <a:t>BUT the overall pattern is predictable</a:t>
            </a:r>
          </a:p>
        </p:txBody>
      </p:sp>
    </p:spTree>
    <p:extLst>
      <p:ext uri="{BB962C8B-B14F-4D97-AF65-F5344CB8AC3E}">
        <p14:creationId xmlns:p14="http://schemas.microsoft.com/office/powerpoint/2010/main" val="242004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was </a:t>
            </a:r>
            <a:r>
              <a:rPr lang="en-US" dirty="0" err="1"/>
              <a:t>Tyche</a:t>
            </a:r>
            <a:r>
              <a:rPr lang="en-US" dirty="0"/>
              <a:t> a sister of the </a:t>
            </a:r>
            <a:r>
              <a:rPr lang="en-US" dirty="0" err="1"/>
              <a:t>Moerea</a:t>
            </a:r>
            <a:r>
              <a:rPr lang="en-US" dirty="0"/>
              <a:t> (Fates)?</a:t>
            </a:r>
          </a:p>
        </p:txBody>
      </p:sp>
      <p:sp>
        <p:nvSpPr>
          <p:cNvPr id="3" name="Content Placeholder 2"/>
          <p:cNvSpPr>
            <a:spLocks noGrp="1"/>
          </p:cNvSpPr>
          <p:nvPr>
            <p:ph idx="1"/>
          </p:nvPr>
        </p:nvSpPr>
        <p:spPr/>
        <p:txBody>
          <a:bodyPr/>
          <a:lstStyle/>
          <a:p>
            <a:r>
              <a:rPr lang="en-US" dirty="0"/>
              <a:t>The Fates were the three hideous hags who spin, measure, and cut the thread of life.</a:t>
            </a:r>
          </a:p>
          <a:p>
            <a:r>
              <a:rPr lang="en-US" dirty="0"/>
              <a:t>All were children of Zeus and the </a:t>
            </a:r>
            <a:r>
              <a:rPr lang="en-US" dirty="0" err="1"/>
              <a:t>Titaness</a:t>
            </a:r>
            <a:r>
              <a:rPr lang="en-US" dirty="0"/>
              <a:t> Themis (“Law”)</a:t>
            </a:r>
          </a:p>
        </p:txBody>
      </p:sp>
    </p:spTree>
    <p:extLst>
      <p:ext uri="{BB962C8B-B14F-4D97-AF65-F5344CB8AC3E}">
        <p14:creationId xmlns:p14="http://schemas.microsoft.com/office/powerpoint/2010/main" val="97057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Tyche</a:t>
            </a:r>
            <a:r>
              <a:rPr lang="en-US" dirty="0"/>
              <a:t>/Fortuna</a:t>
            </a:r>
          </a:p>
        </p:txBody>
      </p:sp>
      <p:pic>
        <p:nvPicPr>
          <p:cNvPr id="5" name="Picture 4" descr="A statue of a person&#10;&#10;Description automatically generated with medium confidence">
            <a:extLst>
              <a:ext uri="{FF2B5EF4-FFF2-40B4-BE49-F238E27FC236}">
                <a16:creationId xmlns:a16="http://schemas.microsoft.com/office/drawing/2014/main" id="{CA1B4F06-F6D8-1E0B-902B-19ABEB139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240" y="1417638"/>
            <a:ext cx="3017520" cy="4570654"/>
          </a:xfrm>
          <a:prstGeom prst="rect">
            <a:avLst/>
          </a:prstGeom>
        </p:spPr>
      </p:pic>
    </p:spTree>
    <p:extLst>
      <p:ext uri="{BB962C8B-B14F-4D97-AF65-F5344CB8AC3E}">
        <p14:creationId xmlns:p14="http://schemas.microsoft.com/office/powerpoint/2010/main" val="403094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also applies to games</a:t>
            </a:r>
          </a:p>
        </p:txBody>
      </p:sp>
      <p:sp>
        <p:nvSpPr>
          <p:cNvPr id="3" name="Content Placeholder 2"/>
          <p:cNvSpPr>
            <a:spLocks noGrp="1"/>
          </p:cNvSpPr>
          <p:nvPr>
            <p:ph idx="1"/>
          </p:nvPr>
        </p:nvSpPr>
        <p:spPr/>
        <p:txBody>
          <a:bodyPr/>
          <a:lstStyle/>
          <a:p>
            <a:r>
              <a:rPr lang="en-US" dirty="0"/>
              <a:t>Roulette, poker (without bluffing!), coin flips, dice tosses, lotteries, etc.</a:t>
            </a:r>
          </a:p>
        </p:txBody>
      </p:sp>
    </p:spTree>
    <p:extLst>
      <p:ext uri="{BB962C8B-B14F-4D97-AF65-F5344CB8AC3E}">
        <p14:creationId xmlns:p14="http://schemas.microsoft.com/office/powerpoint/2010/main" val="1178570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815</Words>
  <Application>Microsoft Office PowerPoint</Application>
  <PresentationFormat>On-screen Show (4:3)</PresentationFormat>
  <Paragraphs>73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Randomness, Unpredictability, Chaos</vt:lpstr>
      <vt:lpstr>1750 clock: metaphor for God’s creation as deterministic</vt:lpstr>
      <vt:lpstr>The Sciences</vt:lpstr>
      <vt:lpstr>Enter randomness (in applied stats)</vt:lpstr>
      <vt:lpstr>The Central Limit Theorem</vt:lpstr>
      <vt:lpstr>In this type of randomness</vt:lpstr>
      <vt:lpstr>Why was Tyche a sister of the Moerea (Fates)?</vt:lpstr>
      <vt:lpstr>Tyche/Fortuna</vt:lpstr>
      <vt:lpstr>This also applies to games</vt:lpstr>
      <vt:lpstr>But more can be said…</vt:lpstr>
      <vt:lpstr>Statistical determination</vt:lpstr>
      <vt:lpstr>Stephen J. Gould and “contingency”</vt:lpstr>
      <vt:lpstr>Burgess Shale critters</vt:lpstr>
      <vt:lpstr>Cassandra</vt:lpstr>
      <vt:lpstr>Was it possible to predict…</vt:lpstr>
      <vt:lpstr>“One-off” vs. overall pattern</vt:lpstr>
      <vt:lpstr>Big Data</vt:lpstr>
      <vt:lpstr>Quantum Physics</vt:lpstr>
      <vt:lpstr>A probabilistic universe at the quantum level?</vt:lpstr>
      <vt:lpstr>Chaos Theory</vt:lpstr>
      <vt:lpstr>Examples of chaos theory</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Randomness, unpredictability, chaos</dc:title>
  <dc:creator>Garner, Roberta</dc:creator>
  <cp:lastModifiedBy>Carli Hansen</cp:lastModifiedBy>
  <cp:revision>12</cp:revision>
  <dcterms:created xsi:type="dcterms:W3CDTF">2015-05-28T16:01:38Z</dcterms:created>
  <dcterms:modified xsi:type="dcterms:W3CDTF">2022-12-06T21:27:17Z</dcterms:modified>
</cp:coreProperties>
</file>